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3250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82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45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61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71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75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38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34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19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82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81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56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183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826CBB-4D54-BE4B-8B9B-04AA97CFD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15693" y="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7587" y="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A)</a:t>
            </a:r>
          </a:p>
        </p:txBody>
      </p:sp>
    </p:spTree>
    <p:extLst>
      <p:ext uri="{BB962C8B-B14F-4D97-AF65-F5344CB8AC3E}">
        <p14:creationId xmlns:p14="http://schemas.microsoft.com/office/powerpoint/2010/main" val="1795879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1417</TotalTime>
  <Words>4</Words>
  <Application>Microsoft Macintosh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Rahul Subramanian</dc:creator>
  <cp:lastModifiedBy>Rahul Subramanian</cp:lastModifiedBy>
  <cp:revision>16</cp:revision>
  <cp:lastPrinted>2019-08-29T21:49:40Z</cp:lastPrinted>
  <dcterms:created xsi:type="dcterms:W3CDTF">2019-08-29T21:27:25Z</dcterms:created>
  <dcterms:modified xsi:type="dcterms:W3CDTF">2020-03-30T02:49:25Z</dcterms:modified>
</cp:coreProperties>
</file>